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x="9144000" cy="5143501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